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3BB7-8CFE-AF4E-A762-12ED72C36987}" type="datetimeFigureOut">
              <a:rPr lang="it-IT" smtClean="0"/>
              <a:t>15/03/22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16D3-BA72-264A-829C-170B55A57C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FIGC SGS PIEMONTE VDA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6000" dirty="0"/>
          </a:p>
          <a:p>
            <a:pPr marL="0" indent="0" algn="ctr">
              <a:buNone/>
            </a:pPr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ATTIVITA’ </a:t>
            </a:r>
          </a:p>
          <a:p>
            <a:pPr marL="0" indent="0" algn="ctr">
              <a:buNone/>
            </a:pPr>
            <a:r>
              <a:rPr lang="it-I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PICCOLI AMICI</a:t>
            </a:r>
          </a:p>
          <a:p>
            <a:pPr marL="0" indent="0" algn="ctr">
              <a:buNone/>
            </a:pPr>
            <a:endParaRPr lang="it-IT" sz="6000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50D40A1-6681-4CDC-B479-043B9CDB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85" y="2540783"/>
            <a:ext cx="1848459" cy="29210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F1FAEB8-C78E-4276-8045-F08C428A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57" y="2540784"/>
            <a:ext cx="1848459" cy="29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D82F571-E8B7-467C-BF7C-2356F5D8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" b="3805"/>
          <a:stretch/>
        </p:blipFill>
        <p:spPr>
          <a:xfrm>
            <a:off x="380952" y="206671"/>
            <a:ext cx="6771861" cy="33628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7376A373-BBB6-4C71-86A1-159599996394}"/>
              </a:ext>
            </a:extLst>
          </p:cNvPr>
          <p:cNvSpPr txBox="1"/>
          <p:nvPr/>
        </p:nvSpPr>
        <p:spPr>
          <a:xfrm>
            <a:off x="7308673" y="301317"/>
            <a:ext cx="45122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FASI DI ATTIVITÀ, </a:t>
            </a:r>
          </a:p>
          <a:p>
            <a:pPr lvl="0" algn="ctr"/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COMPOSTE DA 4 STAZIONI </a:t>
            </a:r>
          </a:p>
          <a:p>
            <a:pPr lvl="0" algn="ctr"/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GIOCO A GIRARE (vedi foto)</a:t>
            </a:r>
          </a:p>
          <a:p>
            <a:pPr lvl="0" algn="ctr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26-27 MARZO </a:t>
            </a:r>
          </a:p>
          <a:p>
            <a:pPr lvl="0" algn="ctr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02-03 APRILE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09-10  APRILE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23-24 APRILE </a:t>
            </a:r>
          </a:p>
          <a:p>
            <a:pPr lvl="0" algn="ctr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APRILE – 1 MAGGIO</a:t>
            </a:r>
          </a:p>
          <a:p>
            <a:pPr lvl="0" algn="ctr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7-8 MAGGIO</a:t>
            </a:r>
          </a:p>
          <a:p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3106A031-E1AA-42C6-9D01-1AA9E3854A0D}"/>
              </a:ext>
            </a:extLst>
          </p:cNvPr>
          <p:cNvSpPr/>
          <p:nvPr/>
        </p:nvSpPr>
        <p:spPr>
          <a:xfrm>
            <a:off x="132523" y="3569550"/>
            <a:ext cx="1195346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MODALITÀ DI GIOCO</a:t>
            </a:r>
          </a:p>
          <a:p>
            <a:pPr algn="just"/>
            <a:r>
              <a:rPr lang="it-IT" dirty="0"/>
              <a:t>• Le squadre devono presentarsi con almeno 12 giocatori, chi si presenta con più giocatori fa cambi volanti o ne presta a chi ne ha meno</a:t>
            </a:r>
          </a:p>
          <a:p>
            <a:pPr algn="just"/>
            <a:r>
              <a:rPr lang="it-IT" dirty="0"/>
              <a:t>• Chi si presenta con meno di 12 giocatori SALTUARIAMENTE E PER PARTICOLARI CONTINGENZE è comunque tenuto a disputare il gioco abilità tecnica eventualmente facendosi prestare dei giocatori dalla squadra avversaria</a:t>
            </a:r>
          </a:p>
          <a:p>
            <a:pPr algn="just"/>
            <a:r>
              <a:rPr lang="it-IT" dirty="0"/>
              <a:t>• Ogni squadra si divide in 4 sottogruppi (A1,A2,A3 E A4 - B1,B2, B3 e B4)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it-IT" dirty="0"/>
              <a:t>4 Stazioni da effettuarsi in contemporanea dalla durata di 10 minuti ciascuna.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it-IT" dirty="0"/>
              <a:t>Le rotazioni si effettueranno secondo questa modalità: La squadra «A» che ospiterà l’attività ogni 10 minuti girerà nelle stazioni in SENSO ORARIO (esempio da campo 1 a campo 2 e così via)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it-IT" dirty="0"/>
              <a:t>La squadra «B», ovvero la squadra che sarà ospitata ogni 10 minuti girerà nelle stazioni in SENSO ANTIORARIO (esempio da campo 1 a campo 4 e così via)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D82F571-E8B7-467C-BF7C-2356F5D8A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20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02F5136-EC20-435C-9565-CEFCFA805536}"/>
              </a:ext>
            </a:extLst>
          </p:cNvPr>
          <p:cNvSpPr txBox="1"/>
          <p:nvPr/>
        </p:nvSpPr>
        <p:spPr>
          <a:xfrm>
            <a:off x="986779" y="1773275"/>
            <a:ext cx="1021844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di gioco cat. Piccoli Amici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squadra deve essere composta minimo da 6 calciatori massimo 10/12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tre giochi individuati sono:</a:t>
            </a:r>
          </a:p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RÈ DEI PORTIERI – GLI AUTOSCONTRI – 3 VS 3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materiale è quello indicato nella descrizione dei giochi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Preparo i quattro campi e in contemporanea giocano le due squadre. Ogni squadra divide i bambini in quattro gruppi e si posizionano nei campi di gioco, così che nelle stazioni dell’attività creata ci siano sempre due gruppi di squadre diverse che si confrontano per svolgere il gioco proposto. Ogni 10 minuti i gruppi ruotano secondo indicazioni andando ad occupare un nuovo campo per svolgere un nuovo gioco. </a:t>
            </a:r>
          </a:p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squadre composte da 12 bambini.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gli incontri porticine per 3vs3 o anche coni per segnalare, palloni N° 3 per tutte le attività, delimitatori di spazio (cinesini) per delimitare le zone di attività. 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Consigliamo di lasciare un corridoio per istruttori e di sicurezza.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 dei campi in base ai giochi e allo spazio a disposizione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Totale 40 minuti di gioco.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CF160D18-7956-403B-B326-63DF168836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477168"/>
            <a:ext cx="10502900" cy="882651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modalità di gioco</a:t>
            </a:r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71930" y="258233"/>
            <a:ext cx="10502900" cy="882651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latin typeface="Algerian" panose="04020705040A02060702" pitchFamily="82" charset="0"/>
              </a:rPr>
              <a:t> il re dei portieri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7187280B-41DC-4E35-AB77-CABEF99D0CC0}"/>
              </a:ext>
            </a:extLst>
          </p:cNvPr>
          <p:cNvSpPr txBox="1"/>
          <p:nvPr/>
        </p:nvSpPr>
        <p:spPr>
          <a:xfrm>
            <a:off x="161932" y="1593050"/>
            <a:ext cx="6061449" cy="4154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it-IT" sz="1400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• Tempo di svolgimento: 10 minuti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Il gioco consiste in una serie di azioni di tiro in porta che vede coinvolti 2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giocatori per volta: un attaccante ed un portiere. Il distanziamento dei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delimitatori di partenza, lo svolgimento alternato dei tiri in porta e il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divieto di contrasto tra portatore di palla e portiere (agevolato dalla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definizione di una linea oltre la quale non è possibile calciare),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permettono ai giocatori di rimanere a distanza durante lo svolgimento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dell'attività prevista.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• In caso di gol da parte dell'attaccante, il portiere prende il pallone e lo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trasmette al compagno senza palla posizionato all'interno dell'area di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partenza. L'attaccante, dopo aver segnato, si sostituisce rapidamente al portiere.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• In caso di errore da parte dell'attaccante, questo recupera velocemente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palla e la trasmette al compagno in attesa senza pallone posizionato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all'interno dell'area di partenza.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• In entrambi i casi, il giocatore che ha passato palla al compagno in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attesa si posiziona all'interno dello spazio di partenza e aspetta la palla da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un altro giocatore.</a:t>
            </a:r>
          </a:p>
          <a:p>
            <a:pPr lvl="0" algn="ctr">
              <a:defRPr/>
            </a:pPr>
            <a:endParaRPr lang="it-IT" sz="1200" dirty="0">
              <a:solidFill>
                <a:prstClr val="white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899BCFB5-5D54-44A9-9686-31D1D0C49B50}"/>
              </a:ext>
            </a:extLst>
          </p:cNvPr>
          <p:cNvSpPr txBox="1"/>
          <p:nvPr/>
        </p:nvSpPr>
        <p:spPr>
          <a:xfrm>
            <a:off x="6391289" y="3627879"/>
            <a:ext cx="5487079" cy="31085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• Il portiere, in caso di parata o di errore da parte dell'attaccante, rimane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in porta e si prepara all'azione successiva.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• Al termine di ogni azione di gioco (in seguito ad un tiro o ad un gol),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parte immediatamente (ed autonomamente, senza il "via" da parte del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tecnico) l'attaccante successivo. L'attaccante può partire anche se il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portiere non è pronto per affrontare una nuova azione di gioco (questa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regola favorisce l'attenzione e la continuità di coinvolgimento dei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partecipanti).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• Viene contato il numero di tiri che ogni portiere riesce a respingere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consecutivamente, questo numero diventa, di volta in volta, il nuovo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record da cercare di battere.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NOTA: ogni gruppo gioca con tre soli palloni al fine di stimolare la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relazione tra compagni attraverso la collaborazione organizzativa che si</a:t>
            </a:r>
          </a:p>
          <a:p>
            <a:pPr lvl="0" algn="ctr">
              <a:defRPr/>
            </a:pPr>
            <a:r>
              <a:rPr lang="it-IT" sz="1400" dirty="0">
                <a:solidFill>
                  <a:prstClr val="white"/>
                </a:solidFill>
              </a:rPr>
              <a:t>crea con la trasmissione di palla al giocatore in attesa.</a:t>
            </a:r>
            <a:endParaRPr lang="it-IT" sz="1400" dirty="0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8D29A5D1-FFFA-471A-BF29-A52AF7E61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0" t="45172" r="51866" b="28547"/>
          <a:stretch/>
        </p:blipFill>
        <p:spPr>
          <a:xfrm>
            <a:off x="6358211" y="1262902"/>
            <a:ext cx="5553231" cy="229224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864279A-2BE6-4C4A-8B38-26961471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2" t="33426" r="53455" b="15828"/>
          <a:stretch/>
        </p:blipFill>
        <p:spPr>
          <a:xfrm>
            <a:off x="7144387" y="1290143"/>
            <a:ext cx="4203511" cy="34712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696037" y="1277320"/>
            <a:ext cx="6332563" cy="34712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• Tempo di svolgimento: 10 minuti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Sei giocatori conducono palla all'interno dello spazio delimitato con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l'obiettivo di colpire il pallone degli avversari ed evitare di farsi prendere il proprio. 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• Il gioco consiste in un tiro a bersaglio in cui si realizza un punto quando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si riesce a colpire il pallone di un altro giocatore.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• I punti sono validi solo all'interno del quadrato di gioco (ogni pallone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colpito al di fuori dello stesso non dà alcun punto). Nel caso in cui due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palloni calciati da due giocatori distinti si colpiscano tra di loro,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il punto non viene considerato valido.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• Vince il turno di gioco il giocatore che riesce ad arrivare per primo a 10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punti. Vengono realizzati diversi turni di gioco. Ad ogni turno si cambia il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numero di punti necessario per vincere e vengono inserite delle varianti</a:t>
            </a:r>
          </a:p>
          <a:p>
            <a:pPr algn="ctr" defTabSz="914377"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rispetto all'attività iniziale.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0B87A10A-E6B0-4C56-B5A0-C8BB6A2C353C}"/>
              </a:ext>
            </a:extLst>
          </p:cNvPr>
          <p:cNvSpPr txBox="1">
            <a:spLocks/>
          </p:cNvSpPr>
          <p:nvPr/>
        </p:nvSpPr>
        <p:spPr>
          <a:xfrm>
            <a:off x="696036" y="160054"/>
            <a:ext cx="10651861" cy="8841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  <a:latin typeface="Algerian" panose="04020705040A02060702" pitchFamily="82" charset="0"/>
              </a:rPr>
              <a:t>Gli autoscontri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683D1728-BB30-4FE1-9618-98DC3A9BEAA5}"/>
              </a:ext>
            </a:extLst>
          </p:cNvPr>
          <p:cNvSpPr txBox="1"/>
          <p:nvPr/>
        </p:nvSpPr>
        <p:spPr>
          <a:xfrm>
            <a:off x="4667100" y="4882066"/>
            <a:ext cx="6680797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it-IT" sz="1400" b="1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it-IT" sz="1400" b="1" dirty="0">
                <a:solidFill>
                  <a:prstClr val="white"/>
                </a:solidFill>
              </a:rPr>
              <a:t>VARIANTI • Vengono inserite delle posizioni di pausa nelle quali non si può</a:t>
            </a:r>
          </a:p>
          <a:p>
            <a:pPr lvl="0" algn="ctr">
              <a:defRPr/>
            </a:pPr>
            <a:r>
              <a:rPr lang="it-IT" sz="1400" b="1" dirty="0">
                <a:solidFill>
                  <a:prstClr val="white"/>
                </a:solidFill>
              </a:rPr>
              <a:t>essere colpiti dagli avversari: </a:t>
            </a:r>
          </a:p>
          <a:p>
            <a:pPr lvl="0" algn="ctr">
              <a:defRPr/>
            </a:pPr>
            <a:r>
              <a:rPr lang="it-IT" sz="1400" b="1" dirty="0">
                <a:solidFill>
                  <a:prstClr val="white"/>
                </a:solidFill>
              </a:rPr>
              <a:t>• Tenendo il pallone sotto la pianta del piede</a:t>
            </a:r>
          </a:p>
          <a:p>
            <a:pPr lvl="0" algn="ctr">
              <a:defRPr/>
            </a:pPr>
            <a:r>
              <a:rPr lang="it-IT" sz="1400" b="1" dirty="0">
                <a:solidFill>
                  <a:prstClr val="white"/>
                </a:solidFill>
              </a:rPr>
              <a:t>(sia in modo casuale che richiedendo di utilizzare il piede meno abile).</a:t>
            </a:r>
          </a:p>
          <a:p>
            <a:pPr lvl="0" algn="ctr">
              <a:defRPr/>
            </a:pPr>
            <a:r>
              <a:rPr lang="it-IT" sz="1400" b="1" dirty="0">
                <a:solidFill>
                  <a:prstClr val="white"/>
                </a:solidFill>
              </a:rPr>
              <a:t>• Salendo in equilibrio sulla palla con entrambi i piedi.</a:t>
            </a:r>
          </a:p>
          <a:p>
            <a:pPr lvl="0" algn="ctr">
              <a:defRPr/>
            </a:pPr>
            <a:r>
              <a:rPr lang="it-IT" sz="1400" b="1" dirty="0">
                <a:solidFill>
                  <a:prstClr val="white"/>
                </a:solidFill>
              </a:rPr>
              <a:t>• In quadrupedia, pancia sollevata da terra con il pallone sotto al proprio corpo</a:t>
            </a:r>
          </a:p>
          <a:p>
            <a:pPr lvl="0" algn="ctr">
              <a:defRPr/>
            </a:pP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843</Words>
  <Application>Microsoft Macintosh PowerPoint</Application>
  <PresentationFormat>Widescreen</PresentationFormat>
  <Paragraphs>89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Algerian</vt:lpstr>
      <vt:lpstr>Arial</vt:lpstr>
      <vt:lpstr>Baskerville Old Face</vt:lpstr>
      <vt:lpstr>Berlin Sans FB</vt:lpstr>
      <vt:lpstr>Calibri</vt:lpstr>
      <vt:lpstr>Calibri Light</vt:lpstr>
      <vt:lpstr>Times New Roman</vt:lpstr>
      <vt:lpstr>Tema di Office</vt:lpstr>
      <vt:lpstr>FIGC SGS PIEMONTE VDA</vt:lpstr>
      <vt:lpstr>Presentazione di PowerPoint</vt:lpstr>
      <vt:lpstr>Presentazione di PowerPoint</vt:lpstr>
      <vt:lpstr> modalità di gioco</vt:lpstr>
      <vt:lpstr> il re dei portieri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FIGC SGS PIEMONTE VDA</dc:title>
  <dc:creator>Utente di Microsoft Office</dc:creator>
  <cp:lastModifiedBy>Utente di Microsoft Office</cp:lastModifiedBy>
  <cp:revision>1</cp:revision>
  <dcterms:created xsi:type="dcterms:W3CDTF">2022-03-15T08:20:26Z</dcterms:created>
  <dcterms:modified xsi:type="dcterms:W3CDTF">2022-03-15T08:24:22Z</dcterms:modified>
</cp:coreProperties>
</file>